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1"/>
  </p:notesMasterIdLst>
  <p:sldIdLst>
    <p:sldId id="256" r:id="rId2"/>
    <p:sldId id="257" r:id="rId3"/>
    <p:sldId id="267" r:id="rId4"/>
    <p:sldId id="258" r:id="rId5"/>
    <p:sldId id="268" r:id="rId6"/>
    <p:sldId id="259" r:id="rId7"/>
    <p:sldId id="260" r:id="rId8"/>
    <p:sldId id="261" r:id="rId9"/>
    <p:sldId id="262" r:id="rId10"/>
  </p:sldIdLst>
  <p:sldSz cx="9144000" cy="6858000" type="screen4x3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1pPr>
    <a:lvl2pPr marL="0" marR="0" indent="4572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2pPr>
    <a:lvl3pPr marL="0" marR="0" indent="9144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3pPr>
    <a:lvl4pPr marL="0" marR="0" indent="13716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4pPr>
    <a:lvl5pPr marL="0" marR="0" indent="18288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5pPr>
    <a:lvl6pPr marL="0" marR="0" indent="22860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6pPr>
    <a:lvl7pPr marL="0" marR="0" indent="27432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7pPr>
    <a:lvl8pPr marL="0" marR="0" indent="32004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8pPr>
    <a:lvl9pPr marL="0" marR="0" indent="36576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FD7E7"/>
          </a:solidFill>
        </a:fill>
      </a:tcStyle>
    </a:wholeTbl>
    <a:band2H>
      <a:tcTxStyle/>
      <a:tcStyle>
        <a:tcBdr/>
        <a:fill>
          <a:solidFill>
            <a:srgbClr val="E8ECF4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EE7D0"/>
          </a:solidFill>
        </a:fill>
      </a:tcStyle>
    </a:wholeTbl>
    <a:band2H>
      <a:tcTxStyle/>
      <a:tcStyle>
        <a:tcBdr/>
        <a:fill>
          <a:solidFill>
            <a:srgbClr val="EFF3E9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FCDCCE"/>
          </a:solidFill>
        </a:fill>
      </a:tcStyle>
    </a:wholeTbl>
    <a:band2H>
      <a:tcTxStyle/>
      <a:tcStyle>
        <a:tcBdr/>
        <a:fill>
          <a:solidFill>
            <a:srgbClr val="FDEEE8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 snapToGrid="0">
      <p:cViewPr>
        <p:scale>
          <a:sx n="110" d="100"/>
          <a:sy n="110" d="100"/>
        </p:scale>
        <p:origin x="-1464" y="-21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Shape 89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90" name="Shape 90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latinLnBrk="0">
      <a:defRPr sz="1200">
        <a:latin typeface="+mn-lt"/>
        <a:ea typeface="+mn-ea"/>
        <a:cs typeface="+mn-cs"/>
        <a:sym typeface="Calibri"/>
      </a:defRPr>
    </a:lvl1pPr>
    <a:lvl2pPr indent="228600" latinLnBrk="0">
      <a:defRPr sz="1200">
        <a:latin typeface="+mn-lt"/>
        <a:ea typeface="+mn-ea"/>
        <a:cs typeface="+mn-cs"/>
        <a:sym typeface="Calibri"/>
      </a:defRPr>
    </a:lvl2pPr>
    <a:lvl3pPr indent="457200" latinLnBrk="0">
      <a:defRPr sz="1200">
        <a:latin typeface="+mn-lt"/>
        <a:ea typeface="+mn-ea"/>
        <a:cs typeface="+mn-cs"/>
        <a:sym typeface="Calibri"/>
      </a:defRPr>
    </a:lvl3pPr>
    <a:lvl4pPr indent="685800" latinLnBrk="0">
      <a:defRPr sz="1200">
        <a:latin typeface="+mn-lt"/>
        <a:ea typeface="+mn-ea"/>
        <a:cs typeface="+mn-cs"/>
        <a:sym typeface="Calibri"/>
      </a:defRPr>
    </a:lvl4pPr>
    <a:lvl5pPr indent="914400" latinLnBrk="0">
      <a:defRPr sz="1200">
        <a:latin typeface="+mn-lt"/>
        <a:ea typeface="+mn-ea"/>
        <a:cs typeface="+mn-cs"/>
        <a:sym typeface="Calibri"/>
      </a:defRPr>
    </a:lvl5pPr>
    <a:lvl6pPr indent="1143000" latinLnBrk="0">
      <a:defRPr sz="1200">
        <a:latin typeface="+mn-lt"/>
        <a:ea typeface="+mn-ea"/>
        <a:cs typeface="+mn-cs"/>
        <a:sym typeface="Calibri"/>
      </a:defRPr>
    </a:lvl6pPr>
    <a:lvl7pPr indent="1371600" latinLnBrk="0">
      <a:defRPr sz="1200">
        <a:latin typeface="+mn-lt"/>
        <a:ea typeface="+mn-ea"/>
        <a:cs typeface="+mn-cs"/>
        <a:sym typeface="Calibri"/>
      </a:defRPr>
    </a:lvl7pPr>
    <a:lvl8pPr indent="1600200" latinLnBrk="0">
      <a:defRPr sz="1200">
        <a:latin typeface="+mn-lt"/>
        <a:ea typeface="+mn-ea"/>
        <a:cs typeface="+mn-cs"/>
        <a:sym typeface="Calibri"/>
      </a:defRPr>
    </a:lvl8pPr>
    <a:lvl9pPr indent="1828800" latinLnBrk="0">
      <a:defRPr sz="1200">
        <a:latin typeface="+mn-lt"/>
        <a:ea typeface="+mn-ea"/>
        <a:cs typeface="+mn-cs"/>
        <a:sym typeface="Calibri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eltext"/>
          <p:cNvSpPr txBox="1">
            <a:spLocks noGrp="1"/>
          </p:cNvSpPr>
          <p:nvPr>
            <p:ph type="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t>Titeltext</a:t>
            </a:r>
          </a:p>
        </p:txBody>
      </p:sp>
      <p:sp>
        <p:nvSpPr>
          <p:cNvPr id="12" name="Textebene 1…"/>
          <p:cNvSpPr txBox="1">
            <a:spLocks noGrp="1"/>
          </p:cNvSpPr>
          <p:nvPr>
            <p:ph type="body" sz="quarter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SzTx/>
              <a:buFontTx/>
              <a:buNone/>
              <a:defRPr>
                <a:solidFill>
                  <a:srgbClr val="888888"/>
                </a:solidFill>
              </a:defRPr>
            </a:lvl1pPr>
            <a:lvl2pPr marL="0" indent="457200" algn="ctr">
              <a:buSzTx/>
              <a:buFontTx/>
              <a:buNone/>
              <a:defRPr>
                <a:solidFill>
                  <a:srgbClr val="888888"/>
                </a:solidFill>
              </a:defRPr>
            </a:lvl2pPr>
            <a:lvl3pPr marL="0" indent="914400" algn="ctr">
              <a:buSzTx/>
              <a:buFontTx/>
              <a:buNone/>
              <a:defRPr>
                <a:solidFill>
                  <a:srgbClr val="888888"/>
                </a:solidFill>
              </a:defRPr>
            </a:lvl3pPr>
            <a:lvl4pPr marL="0" indent="1371600" algn="ctr">
              <a:buSzTx/>
              <a:buFontTx/>
              <a:buNone/>
              <a:defRPr>
                <a:solidFill>
                  <a:srgbClr val="888888"/>
                </a:solidFill>
              </a:defRPr>
            </a:lvl4pPr>
            <a:lvl5pPr marL="0" indent="1828800" algn="ctr">
              <a:buSzTx/>
              <a:buFontTx/>
              <a:buNone/>
              <a:defRPr>
                <a:solidFill>
                  <a:srgbClr val="888888"/>
                </a:solidFill>
              </a:defRPr>
            </a:lvl5pPr>
          </a:lstStyle>
          <a:p>
            <a:r>
              <a:t>Textebene 1</a:t>
            </a:r>
          </a:p>
          <a:p>
            <a:pPr lvl="1"/>
            <a:r>
              <a:t>Textebene 2</a:t>
            </a:r>
          </a:p>
          <a:p>
            <a:pPr lvl="2"/>
            <a:r>
              <a:t>Textebene 3</a:t>
            </a:r>
          </a:p>
          <a:p>
            <a:pPr lvl="3"/>
            <a:r>
              <a:t>Textebene 4</a:t>
            </a:r>
          </a:p>
          <a:p>
            <a:pPr lvl="4"/>
            <a:r>
              <a:t>Textebene 5</a:t>
            </a:r>
          </a:p>
        </p:txBody>
      </p:sp>
      <p:sp>
        <p:nvSpPr>
          <p:cNvPr id="13" name="Foliennumm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‹Nr.›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el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Titeltext</a:t>
            </a:r>
          </a:p>
        </p:txBody>
      </p:sp>
      <p:sp>
        <p:nvSpPr>
          <p:cNvPr id="21" name="Textebene 1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Textebene 1</a:t>
            </a:r>
          </a:p>
          <a:p>
            <a:pPr lvl="1"/>
            <a:r>
              <a:t>Textebene 2</a:t>
            </a:r>
          </a:p>
          <a:p>
            <a:pPr lvl="2"/>
            <a:r>
              <a:t>Textebene 3</a:t>
            </a:r>
          </a:p>
          <a:p>
            <a:pPr lvl="3"/>
            <a:r>
              <a:t>Textebene 4</a:t>
            </a:r>
          </a:p>
          <a:p>
            <a:pPr lvl="4"/>
            <a:r>
              <a:t>Textebene 5</a:t>
            </a:r>
          </a:p>
        </p:txBody>
      </p:sp>
      <p:sp>
        <p:nvSpPr>
          <p:cNvPr id="22" name="Foliennumm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‹Nr.›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iteltext"/>
          <p:cNvSpPr txBox="1">
            <a:spLocks noGrp="1"/>
          </p:cNvSpPr>
          <p:nvPr>
            <p:ph type="title"/>
          </p:nvPr>
        </p:nvSpPr>
        <p:spPr>
          <a:xfrm>
            <a:off x="722312" y="4406900"/>
            <a:ext cx="7772401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t>Titeltext</a:t>
            </a:r>
          </a:p>
        </p:txBody>
      </p:sp>
      <p:sp>
        <p:nvSpPr>
          <p:cNvPr id="30" name="Textebene 1…"/>
          <p:cNvSpPr txBox="1">
            <a:spLocks noGrp="1"/>
          </p:cNvSpPr>
          <p:nvPr>
            <p:ph type="body" sz="quarter" idx="1"/>
          </p:nvPr>
        </p:nvSpPr>
        <p:spPr>
          <a:xfrm>
            <a:off x="722312" y="2906713"/>
            <a:ext cx="7772401" cy="1500188"/>
          </a:xfrm>
          <a:prstGeom prst="rect">
            <a:avLst/>
          </a:prstGeom>
        </p:spPr>
        <p:txBody>
          <a:bodyPr anchor="b"/>
          <a:lstStyle>
            <a:lvl1pPr marL="0" indent="0">
              <a:spcBef>
                <a:spcPts val="400"/>
              </a:spcBef>
              <a:buSzTx/>
              <a:buFontTx/>
              <a:buNone/>
              <a:defRPr sz="2000">
                <a:solidFill>
                  <a:srgbClr val="888888"/>
                </a:solidFill>
              </a:defRPr>
            </a:lvl1pPr>
            <a:lvl2pPr marL="0" indent="457200">
              <a:spcBef>
                <a:spcPts val="400"/>
              </a:spcBef>
              <a:buSzTx/>
              <a:buFontTx/>
              <a:buNone/>
              <a:defRPr sz="2000">
                <a:solidFill>
                  <a:srgbClr val="888888"/>
                </a:solidFill>
              </a:defRPr>
            </a:lvl2pPr>
            <a:lvl3pPr marL="0" indent="914400">
              <a:spcBef>
                <a:spcPts val="400"/>
              </a:spcBef>
              <a:buSzTx/>
              <a:buFontTx/>
              <a:buNone/>
              <a:defRPr sz="2000">
                <a:solidFill>
                  <a:srgbClr val="888888"/>
                </a:solidFill>
              </a:defRPr>
            </a:lvl3pPr>
            <a:lvl4pPr marL="0" indent="1371600">
              <a:spcBef>
                <a:spcPts val="400"/>
              </a:spcBef>
              <a:buSzTx/>
              <a:buFontTx/>
              <a:buNone/>
              <a:defRPr sz="2000">
                <a:solidFill>
                  <a:srgbClr val="888888"/>
                </a:solidFill>
              </a:defRPr>
            </a:lvl4pPr>
            <a:lvl5pPr marL="0" indent="1828800">
              <a:spcBef>
                <a:spcPts val="400"/>
              </a:spcBef>
              <a:buSzTx/>
              <a:buFontTx/>
              <a:buNone/>
              <a:defRPr sz="2000">
                <a:solidFill>
                  <a:srgbClr val="888888"/>
                </a:solidFill>
              </a:defRPr>
            </a:lvl5pPr>
          </a:lstStyle>
          <a:p>
            <a:r>
              <a:t>Textebene 1</a:t>
            </a:r>
          </a:p>
          <a:p>
            <a:pPr lvl="1"/>
            <a:r>
              <a:t>Textebene 2</a:t>
            </a:r>
          </a:p>
          <a:p>
            <a:pPr lvl="2"/>
            <a:r>
              <a:t>Textebene 3</a:t>
            </a:r>
          </a:p>
          <a:p>
            <a:pPr lvl="3"/>
            <a:r>
              <a:t>Textebene 4</a:t>
            </a:r>
          </a:p>
          <a:p>
            <a:pPr lvl="4"/>
            <a:r>
              <a:t>Textebene 5</a:t>
            </a:r>
          </a:p>
        </p:txBody>
      </p:sp>
      <p:sp>
        <p:nvSpPr>
          <p:cNvPr id="31" name="Foliennumm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‹Nr.›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Titel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Titeltext</a:t>
            </a:r>
          </a:p>
        </p:txBody>
      </p:sp>
      <p:sp>
        <p:nvSpPr>
          <p:cNvPr id="39" name="Textebene 1…"/>
          <p:cNvSpPr txBox="1"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spcBef>
                <a:spcPts val="600"/>
              </a:spcBef>
              <a:defRPr sz="2800"/>
            </a:lvl1pPr>
            <a:lvl2pPr marL="790575" indent="-333375">
              <a:spcBef>
                <a:spcPts val="600"/>
              </a:spcBef>
              <a:defRPr sz="2800"/>
            </a:lvl2pPr>
            <a:lvl3pPr marL="1234439" indent="-320039">
              <a:spcBef>
                <a:spcPts val="600"/>
              </a:spcBef>
              <a:defRPr sz="2800"/>
            </a:lvl3pPr>
            <a:lvl4pPr marL="1727200" indent="-355600">
              <a:spcBef>
                <a:spcPts val="600"/>
              </a:spcBef>
              <a:defRPr sz="2800"/>
            </a:lvl4pPr>
            <a:lvl5pPr marL="2184400" indent="-355600">
              <a:spcBef>
                <a:spcPts val="600"/>
              </a:spcBef>
              <a:defRPr sz="2800"/>
            </a:lvl5pPr>
          </a:lstStyle>
          <a:p>
            <a:r>
              <a:t>Textebene 1</a:t>
            </a:r>
          </a:p>
          <a:p>
            <a:pPr lvl="1"/>
            <a:r>
              <a:t>Textebene 2</a:t>
            </a:r>
          </a:p>
          <a:p>
            <a:pPr lvl="2"/>
            <a:r>
              <a:t>Textebene 3</a:t>
            </a:r>
          </a:p>
          <a:p>
            <a:pPr lvl="3"/>
            <a:r>
              <a:t>Textebene 4</a:t>
            </a:r>
          </a:p>
          <a:p>
            <a:pPr lvl="4"/>
            <a:r>
              <a:t>Textebene 5</a:t>
            </a:r>
          </a:p>
        </p:txBody>
      </p:sp>
      <p:sp>
        <p:nvSpPr>
          <p:cNvPr id="40" name="Foliennumm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‹Nr.›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Titel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Titeltext</a:t>
            </a:r>
          </a:p>
        </p:txBody>
      </p:sp>
      <p:sp>
        <p:nvSpPr>
          <p:cNvPr id="48" name="Textebene 1…"/>
          <p:cNvSpPr txBox="1">
            <a:spLocks noGrp="1"/>
          </p:cNvSpPr>
          <p:nvPr>
            <p:ph type="body" sz="quarter" idx="1"/>
          </p:nvPr>
        </p:nvSpPr>
        <p:spPr>
          <a:xfrm>
            <a:off x="457200" y="1535112"/>
            <a:ext cx="4040188" cy="639763"/>
          </a:xfrm>
          <a:prstGeom prst="rect">
            <a:avLst/>
          </a:prstGeom>
        </p:spPr>
        <p:txBody>
          <a:bodyPr anchor="b"/>
          <a:lstStyle>
            <a:lvl1pPr marL="0" indent="0">
              <a:spcBef>
                <a:spcPts val="500"/>
              </a:spcBef>
              <a:buSzTx/>
              <a:buFontTx/>
              <a:buNone/>
              <a:defRPr sz="2400" b="1"/>
            </a:lvl1pPr>
            <a:lvl2pPr marL="0" indent="457200">
              <a:spcBef>
                <a:spcPts val="500"/>
              </a:spcBef>
              <a:buSzTx/>
              <a:buFontTx/>
              <a:buNone/>
              <a:defRPr sz="2400" b="1"/>
            </a:lvl2pPr>
            <a:lvl3pPr marL="0" indent="914400">
              <a:spcBef>
                <a:spcPts val="500"/>
              </a:spcBef>
              <a:buSzTx/>
              <a:buFontTx/>
              <a:buNone/>
              <a:defRPr sz="2400" b="1"/>
            </a:lvl3pPr>
            <a:lvl4pPr marL="0" indent="1371600">
              <a:spcBef>
                <a:spcPts val="500"/>
              </a:spcBef>
              <a:buSzTx/>
              <a:buFontTx/>
              <a:buNone/>
              <a:defRPr sz="2400" b="1"/>
            </a:lvl4pPr>
            <a:lvl5pPr marL="0" indent="1828800">
              <a:spcBef>
                <a:spcPts val="500"/>
              </a:spcBef>
              <a:buSzTx/>
              <a:buFontTx/>
              <a:buNone/>
              <a:defRPr sz="2400" b="1"/>
            </a:lvl5pPr>
          </a:lstStyle>
          <a:p>
            <a:r>
              <a:t>Textebene 1</a:t>
            </a:r>
          </a:p>
          <a:p>
            <a:pPr lvl="1"/>
            <a:r>
              <a:t>Textebene 2</a:t>
            </a:r>
          </a:p>
          <a:p>
            <a:pPr lvl="2"/>
            <a:r>
              <a:t>Textebene 3</a:t>
            </a:r>
          </a:p>
          <a:p>
            <a:pPr lvl="3"/>
            <a:r>
              <a:t>Textebene 4</a:t>
            </a:r>
          </a:p>
          <a:p>
            <a:pPr lvl="4"/>
            <a:r>
              <a:t>Textebene 5</a:t>
            </a:r>
          </a:p>
        </p:txBody>
      </p:sp>
      <p:sp>
        <p:nvSpPr>
          <p:cNvPr id="49" name="Textplatzhalter 4"/>
          <p:cNvSpPr>
            <a:spLocks noGrp="1"/>
          </p:cNvSpPr>
          <p:nvPr>
            <p:ph type="body" sz="quarter" idx="21"/>
          </p:nvPr>
        </p:nvSpPr>
        <p:spPr>
          <a:xfrm>
            <a:off x="4645025" y="1535112"/>
            <a:ext cx="4041775" cy="639763"/>
          </a:xfrm>
          <a:prstGeom prst="rect">
            <a:avLst/>
          </a:prstGeom>
        </p:spPr>
        <p:txBody>
          <a:bodyPr anchor="b"/>
          <a:lstStyle/>
          <a:p>
            <a:pPr marL="0" indent="0">
              <a:spcBef>
                <a:spcPts val="500"/>
              </a:spcBef>
              <a:buSzTx/>
              <a:buFontTx/>
              <a:buNone/>
              <a:defRPr sz="2400" b="1"/>
            </a:pPr>
            <a:endParaRPr/>
          </a:p>
        </p:txBody>
      </p:sp>
      <p:sp>
        <p:nvSpPr>
          <p:cNvPr id="50" name="Foliennumm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‹Nr.›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Titel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Titeltext</a:t>
            </a:r>
          </a:p>
        </p:txBody>
      </p:sp>
      <p:sp>
        <p:nvSpPr>
          <p:cNvPr id="58" name="Foliennumm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‹Nr.›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Foliennumm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‹Nr.›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Titeltext"/>
          <p:cNvSpPr txBox="1">
            <a:spLocks noGrp="1"/>
          </p:cNvSpPr>
          <p:nvPr>
            <p:ph type="title"/>
          </p:nvPr>
        </p:nvSpPr>
        <p:spPr>
          <a:xfrm>
            <a:off x="0" y="0"/>
            <a:ext cx="4786315" cy="6858000"/>
          </a:xfrm>
          <a:prstGeom prst="rect">
            <a:avLst/>
          </a:prstGeom>
          <a:solidFill>
            <a:srgbClr val="FFFFCC">
              <a:alpha val="52941"/>
            </a:srgbClr>
          </a:solidFill>
        </p:spPr>
        <p:txBody>
          <a:bodyPr/>
          <a:lstStyle>
            <a:lvl1pPr>
              <a:defRPr sz="2800" b="1"/>
            </a:lvl1pPr>
          </a:lstStyle>
          <a:p>
            <a:r>
              <a:t>Titeltext</a:t>
            </a:r>
          </a:p>
        </p:txBody>
      </p:sp>
      <p:sp>
        <p:nvSpPr>
          <p:cNvPr id="73" name="Foliennummer"/>
          <p:cNvSpPr txBox="1">
            <a:spLocks noGrp="1"/>
          </p:cNvSpPr>
          <p:nvPr>
            <p:ph type="sldNum" sz="quarter" idx="2"/>
          </p:nvPr>
        </p:nvSpPr>
        <p:spPr>
          <a:xfrm>
            <a:off x="4419600" y="6172200"/>
            <a:ext cx="2133600" cy="368301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‹Nr.›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Titeltext"/>
          <p:cNvSpPr txBox="1">
            <a:spLocks noGrp="1"/>
          </p:cNvSpPr>
          <p:nvPr>
            <p:ph type="title"/>
          </p:nvPr>
        </p:nvSpPr>
        <p:spPr>
          <a:xfrm>
            <a:off x="1792288" y="4800600"/>
            <a:ext cx="5486401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t>Titeltext</a:t>
            </a:r>
          </a:p>
        </p:txBody>
      </p:sp>
      <p:sp>
        <p:nvSpPr>
          <p:cNvPr id="81" name="Bildplatzhalter 2"/>
          <p:cNvSpPr>
            <a:spLocks noGrp="1"/>
          </p:cNvSpPr>
          <p:nvPr>
            <p:ph type="pic" sz="half" idx="21"/>
          </p:nvPr>
        </p:nvSpPr>
        <p:spPr>
          <a:xfrm>
            <a:off x="1792288" y="612775"/>
            <a:ext cx="5486401" cy="4114800"/>
          </a:xfrm>
          <a:prstGeom prst="rect">
            <a:avLst/>
          </a:prstGeom>
        </p:spPr>
        <p:txBody>
          <a:bodyPr lIns="91439" rIns="91439">
            <a:noAutofit/>
          </a:bodyPr>
          <a:lstStyle/>
          <a:p>
            <a:endParaRPr/>
          </a:p>
        </p:txBody>
      </p:sp>
      <p:sp>
        <p:nvSpPr>
          <p:cNvPr id="82" name="Textebene 1…"/>
          <p:cNvSpPr txBox="1">
            <a:spLocks noGrp="1"/>
          </p:cNvSpPr>
          <p:nvPr>
            <p:ph type="body" sz="quarter" idx="1"/>
          </p:nvPr>
        </p:nvSpPr>
        <p:spPr>
          <a:xfrm>
            <a:off x="1792288" y="5367337"/>
            <a:ext cx="5486401" cy="804863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300"/>
              </a:spcBef>
              <a:buSzTx/>
              <a:buFontTx/>
              <a:buNone/>
              <a:defRPr sz="1400"/>
            </a:lvl1pPr>
            <a:lvl2pPr marL="0" indent="457200">
              <a:spcBef>
                <a:spcPts val="300"/>
              </a:spcBef>
              <a:buSzTx/>
              <a:buFontTx/>
              <a:buNone/>
              <a:defRPr sz="1400"/>
            </a:lvl2pPr>
            <a:lvl3pPr marL="0" indent="914400">
              <a:spcBef>
                <a:spcPts val="300"/>
              </a:spcBef>
              <a:buSzTx/>
              <a:buFontTx/>
              <a:buNone/>
              <a:defRPr sz="1400"/>
            </a:lvl3pPr>
            <a:lvl4pPr marL="0" indent="1371600">
              <a:spcBef>
                <a:spcPts val="300"/>
              </a:spcBef>
              <a:buSzTx/>
              <a:buFontTx/>
              <a:buNone/>
              <a:defRPr sz="1400"/>
            </a:lvl4pPr>
            <a:lvl5pPr marL="0" indent="1828800">
              <a:spcBef>
                <a:spcPts val="300"/>
              </a:spcBef>
              <a:buSzTx/>
              <a:buFontTx/>
              <a:buNone/>
              <a:defRPr sz="1400"/>
            </a:lvl5pPr>
          </a:lstStyle>
          <a:p>
            <a:r>
              <a:t>Textebene 1</a:t>
            </a:r>
          </a:p>
          <a:p>
            <a:pPr lvl="1"/>
            <a:r>
              <a:t>Textebene 2</a:t>
            </a:r>
          </a:p>
          <a:p>
            <a:pPr lvl="2"/>
            <a:r>
              <a:t>Textebene 3</a:t>
            </a:r>
          </a:p>
          <a:p>
            <a:pPr lvl="3"/>
            <a:r>
              <a:t>Textebene 4</a:t>
            </a:r>
          </a:p>
          <a:p>
            <a:pPr lvl="4"/>
            <a:r>
              <a:t>Textebene 5</a:t>
            </a:r>
          </a:p>
        </p:txBody>
      </p:sp>
      <p:sp>
        <p:nvSpPr>
          <p:cNvPr id="83" name="Foliennumm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‹Nr.›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text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 anchor="ctr">
            <a:normAutofit/>
          </a:bodyPr>
          <a:lstStyle/>
          <a:p>
            <a:r>
              <a:t>Titeltext</a:t>
            </a:r>
          </a:p>
        </p:txBody>
      </p:sp>
      <p:sp>
        <p:nvSpPr>
          <p:cNvPr id="3" name="Textebene 1…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normAutofit/>
          </a:bodyPr>
          <a:lstStyle/>
          <a:p>
            <a:r>
              <a:t>Textebene 1</a:t>
            </a:r>
          </a:p>
          <a:p>
            <a:pPr lvl="1"/>
            <a:r>
              <a:t>Textebene 2</a:t>
            </a:r>
          </a:p>
          <a:p>
            <a:pPr lvl="2"/>
            <a:r>
              <a:t>Textebene 3</a:t>
            </a:r>
          </a:p>
          <a:p>
            <a:pPr lvl="3"/>
            <a:r>
              <a:t>Textebene 4</a:t>
            </a:r>
          </a:p>
          <a:p>
            <a:pPr lvl="4"/>
            <a:r>
              <a:t>Textebene 5</a:t>
            </a:r>
          </a:p>
        </p:txBody>
      </p:sp>
      <p:sp>
        <p:nvSpPr>
          <p:cNvPr id="4" name="Foliennummer"/>
          <p:cNvSpPr txBox="1">
            <a:spLocks noGrp="1"/>
          </p:cNvSpPr>
          <p:nvPr>
            <p:ph type="sldNum" sz="quarter" idx="2"/>
          </p:nvPr>
        </p:nvSpPr>
        <p:spPr>
          <a:xfrm>
            <a:off x="8428176" y="6414760"/>
            <a:ext cx="258624" cy="248305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 anchor="ctr">
            <a:spAutoFit/>
          </a:bodyPr>
          <a:lstStyle>
            <a:lvl1pPr algn="r">
              <a:defRPr sz="1200">
                <a:solidFill>
                  <a:srgbClr val="888888"/>
                </a:solidFill>
              </a:defRPr>
            </a:lvl1pPr>
          </a:lstStyle>
          <a:p>
            <a:fld id="{86CB4B4D-7CA3-9044-876B-883B54F8677D}" type="slidenum">
              <a:rPr/>
              <a:pPr/>
              <a:t>‹Nr.›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</p:sldLayoutIdLst>
  <p:transition spd="med"/>
  <p:txStyles>
    <p:titleStyle>
      <a:lvl1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1pPr>
      <a:lvl2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2pPr>
      <a:lvl3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3pPr>
      <a:lvl4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4pPr>
      <a:lvl5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5pPr>
      <a:lvl6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6pPr>
      <a:lvl7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7pPr>
      <a:lvl8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8pPr>
      <a:lvl9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9pPr>
    </p:titleStyle>
    <p:bodyStyle>
      <a:lvl1pPr marL="342900" marR="0" indent="-34290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sz="3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1pPr>
      <a:lvl2pPr marL="783771" marR="0" indent="-326571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–"/>
        <a:tabLst/>
        <a:defRPr sz="3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2pPr>
      <a:lvl3pPr marL="1219200" marR="0" indent="-30480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sz="3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3pPr>
      <a:lvl4pPr marL="1737360" marR="0" indent="-36576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–"/>
        <a:tabLst/>
        <a:defRPr sz="3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4pPr>
      <a:lvl5pPr marL="2194560" marR="0" indent="-36576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»"/>
        <a:tabLst/>
        <a:defRPr sz="3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5pPr>
      <a:lvl6pPr marL="2651760" marR="0" indent="-36576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sz="3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6pPr>
      <a:lvl7pPr marL="3108960" marR="0" indent="-36576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sz="3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7pPr>
      <a:lvl8pPr marL="3566159" marR="0" indent="-365759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sz="3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8pPr>
      <a:lvl9pPr marL="4023359" marR="0" indent="-365759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sz="3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1pPr>
      <a:lvl2pPr marL="0" marR="0" indent="4572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2pPr>
      <a:lvl3pPr marL="0" marR="0" indent="9144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3pPr>
      <a:lvl4pPr marL="0" marR="0" indent="13716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4pPr>
      <a:lvl5pPr marL="0" marR="0" indent="18288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5pPr>
      <a:lvl6pPr marL="0" marR="0" indent="22860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6pPr>
      <a:lvl7pPr marL="0" marR="0" indent="27432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7pPr>
      <a:lvl8pPr marL="0" marR="0" indent="32004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8pPr>
      <a:lvl9pPr marL="0" marR="0" indent="36576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lutherfilme.de/" TargetMode="External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Titel 1"/>
          <p:cNvSpPr txBox="1">
            <a:spLocks noGrp="1"/>
          </p:cNvSpPr>
          <p:nvPr>
            <p:ph type="ctrTitle"/>
          </p:nvPr>
        </p:nvSpPr>
        <p:spPr>
          <a:xfrm>
            <a:off x="0" y="-1"/>
            <a:ext cx="9144000" cy="6858001"/>
          </a:xfrm>
          <a:prstGeom prst="rect">
            <a:avLst/>
          </a:prstGeom>
          <a:solidFill>
            <a:srgbClr val="FFFFCC">
              <a:alpha val="52941"/>
            </a:srgbClr>
          </a:solidFill>
        </p:spPr>
        <p:txBody>
          <a:bodyPr>
            <a:normAutofit/>
          </a:bodyPr>
          <a:lstStyle/>
          <a:p>
            <a:r>
              <a:rPr lang="de-DE" sz="6000" b="1" dirty="0" smtClean="0">
                <a:latin typeface="Open Sans" pitchFamily="34" charset="0"/>
                <a:ea typeface="Open Sans" pitchFamily="34" charset="0"/>
                <a:cs typeface="Open Sans" pitchFamily="34" charset="0"/>
              </a:rPr>
              <a:t>Valentin lässt </a:t>
            </a:r>
            <a:br>
              <a:rPr lang="de-DE" sz="6000" b="1" dirty="0" smtClean="0">
                <a:latin typeface="Open Sans" pitchFamily="34" charset="0"/>
                <a:ea typeface="Open Sans" pitchFamily="34" charset="0"/>
                <a:cs typeface="Open Sans" pitchFamily="34" charset="0"/>
              </a:rPr>
            </a:br>
            <a:r>
              <a:rPr lang="de-DE" sz="6000" b="1" dirty="0" smtClean="0">
                <a:latin typeface="Open Sans" pitchFamily="34" charset="0"/>
                <a:ea typeface="Open Sans" pitchFamily="34" charset="0"/>
                <a:cs typeface="Open Sans" pitchFamily="34" charset="0"/>
              </a:rPr>
              <a:t>Blumen </a:t>
            </a:r>
            <a:r>
              <a:rPr lang="de-DE" sz="6000" b="1" dirty="0" err="1" smtClean="0">
                <a:latin typeface="Open Sans" pitchFamily="34" charset="0"/>
                <a:ea typeface="Open Sans" pitchFamily="34" charset="0"/>
                <a:cs typeface="Open Sans" pitchFamily="34" charset="0"/>
              </a:rPr>
              <a:t>blüh´n</a:t>
            </a:r>
            <a:r>
              <a:rPr lang="de-DE" sz="6000" b="1" dirty="0" smtClean="0">
                <a:latin typeface="Open Sans" pitchFamily="34" charset="0"/>
                <a:ea typeface="Open Sans" pitchFamily="34" charset="0"/>
                <a:cs typeface="Open Sans" pitchFamily="34" charset="0"/>
              </a:rPr>
              <a:t> </a:t>
            </a:r>
            <a:endParaRPr sz="6000">
              <a:latin typeface="Open Sans" pitchFamily="34" charset="0"/>
              <a:ea typeface="Open Sans" pitchFamily="34" charset="0"/>
              <a:cs typeface="Open Sans" pitchFamily="34" charset="0"/>
            </a:endParaRPr>
          </a:p>
        </p:txBody>
      </p:sp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Titel 1"/>
          <p:cNvSpPr txBox="1">
            <a:spLocks noGrp="1"/>
          </p:cNvSpPr>
          <p:nvPr>
            <p:ph type="title"/>
          </p:nvPr>
        </p:nvSpPr>
        <p:spPr>
          <a:xfrm>
            <a:off x="-1" y="0"/>
            <a:ext cx="4714878" cy="6858000"/>
          </a:xfrm>
          <a:prstGeom prst="rect">
            <a:avLst/>
          </a:prstGeo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de-DE" sz="2000" dirty="0" smtClean="0">
                <a:latin typeface="Open Sans" pitchFamily="34" charset="0"/>
                <a:ea typeface="Open Sans" pitchFamily="34" charset="0"/>
                <a:cs typeface="Open Sans" pitchFamily="34" charset="0"/>
              </a:rPr>
              <a:t>Manchmal wundern sich die Leute, </a:t>
            </a:r>
            <a:br>
              <a:rPr lang="de-DE" sz="2000" dirty="0" smtClean="0">
                <a:latin typeface="Open Sans" pitchFamily="34" charset="0"/>
                <a:ea typeface="Open Sans" pitchFamily="34" charset="0"/>
                <a:cs typeface="Open Sans" pitchFamily="34" charset="0"/>
              </a:rPr>
            </a:br>
            <a:r>
              <a:rPr lang="de-DE" sz="2000" dirty="0" smtClean="0">
                <a:latin typeface="Open Sans" pitchFamily="34" charset="0"/>
                <a:ea typeface="Open Sans" pitchFamily="34" charset="0"/>
                <a:cs typeface="Open Sans" pitchFamily="34" charset="0"/>
              </a:rPr>
              <a:t>wenn sie diesen Priester sehen. </a:t>
            </a:r>
            <a:br>
              <a:rPr lang="de-DE" sz="2000" dirty="0" smtClean="0">
                <a:latin typeface="Open Sans" pitchFamily="34" charset="0"/>
                <a:ea typeface="Open Sans" pitchFamily="34" charset="0"/>
                <a:cs typeface="Open Sans" pitchFamily="34" charset="0"/>
              </a:rPr>
            </a:br>
            <a:r>
              <a:rPr lang="de-DE" sz="2000" dirty="0" smtClean="0">
                <a:latin typeface="Open Sans" pitchFamily="34" charset="0"/>
                <a:ea typeface="Open Sans" pitchFamily="34" charset="0"/>
                <a:cs typeface="Open Sans" pitchFamily="34" charset="0"/>
              </a:rPr>
              <a:t>Statt die Liturgie zu singen, </a:t>
            </a:r>
            <a:br>
              <a:rPr lang="de-DE" sz="2000" dirty="0" smtClean="0">
                <a:latin typeface="Open Sans" pitchFamily="34" charset="0"/>
                <a:ea typeface="Open Sans" pitchFamily="34" charset="0"/>
                <a:cs typeface="Open Sans" pitchFamily="34" charset="0"/>
              </a:rPr>
            </a:br>
            <a:r>
              <a:rPr lang="de-DE" sz="2000" dirty="0" smtClean="0">
                <a:latin typeface="Open Sans" pitchFamily="34" charset="0"/>
                <a:ea typeface="Open Sans" pitchFamily="34" charset="0"/>
                <a:cs typeface="Open Sans" pitchFamily="34" charset="0"/>
              </a:rPr>
              <a:t>sieht man ihn im Garten stehen.</a:t>
            </a:r>
            <a:endParaRPr sz="2000">
              <a:latin typeface="Open Sans" pitchFamily="34" charset="0"/>
              <a:ea typeface="Open Sans" pitchFamily="34" charset="0"/>
              <a:cs typeface="Open Sans" pitchFamily="34" charset="0"/>
            </a:endParaRPr>
          </a:p>
        </p:txBody>
      </p:sp>
      <p:pic>
        <p:nvPicPr>
          <p:cNvPr id="95" name="nikolaus3.jpg" descr="nikolaus3.jpg"/>
          <p:cNvPicPr>
            <a:picLocks noChangeAspect="1"/>
          </p:cNvPicPr>
          <p:nvPr/>
        </p:nvPicPr>
        <p:blipFill>
          <a:blip r:embed="rId2"/>
          <a:srcRect l="2362" r="14173" b="905"/>
          <a:stretch>
            <a:fillRect/>
          </a:stretch>
        </p:blipFill>
        <p:spPr>
          <a:xfrm>
            <a:off x="4717381" y="0"/>
            <a:ext cx="4426619" cy="6860196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Titel 1"/>
          <p:cNvSpPr txBox="1">
            <a:spLocks noGrp="1"/>
          </p:cNvSpPr>
          <p:nvPr>
            <p:ph type="title"/>
          </p:nvPr>
        </p:nvSpPr>
        <p:spPr>
          <a:xfrm>
            <a:off x="-1" y="0"/>
            <a:ext cx="4714878" cy="6858000"/>
          </a:xfrm>
          <a:prstGeom prst="rect">
            <a:avLst/>
          </a:prstGeo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de-DE" sz="2000" dirty="0" smtClean="0">
                <a:latin typeface="Open Sans" pitchFamily="34" charset="0"/>
                <a:ea typeface="Open Sans" pitchFamily="34" charset="0"/>
                <a:cs typeface="Open Sans" pitchFamily="34" charset="0"/>
              </a:rPr>
              <a:t/>
            </a:r>
            <a:br>
              <a:rPr lang="de-DE" sz="2000" dirty="0" smtClean="0">
                <a:latin typeface="Open Sans" pitchFamily="34" charset="0"/>
                <a:ea typeface="Open Sans" pitchFamily="34" charset="0"/>
                <a:cs typeface="Open Sans" pitchFamily="34" charset="0"/>
              </a:rPr>
            </a:br>
            <a:r>
              <a:rPr lang="de-DE" sz="2000" dirty="0" smtClean="0">
                <a:latin typeface="Open Sans" pitchFamily="34" charset="0"/>
                <a:ea typeface="Open Sans" pitchFamily="34" charset="0"/>
                <a:cs typeface="Open Sans" pitchFamily="34" charset="0"/>
              </a:rPr>
              <a:t>Gräbt mit Händen in der Erde, </a:t>
            </a:r>
            <a:br>
              <a:rPr lang="de-DE" sz="2000" dirty="0" smtClean="0">
                <a:latin typeface="Open Sans" pitchFamily="34" charset="0"/>
                <a:ea typeface="Open Sans" pitchFamily="34" charset="0"/>
                <a:cs typeface="Open Sans" pitchFamily="34" charset="0"/>
              </a:rPr>
            </a:br>
            <a:r>
              <a:rPr lang="de-DE" sz="2000" dirty="0" smtClean="0">
                <a:latin typeface="Open Sans" pitchFamily="34" charset="0"/>
                <a:ea typeface="Open Sans" pitchFamily="34" charset="0"/>
                <a:cs typeface="Open Sans" pitchFamily="34" charset="0"/>
              </a:rPr>
              <a:t>setzt die Knollen, sät die Saat, </a:t>
            </a:r>
            <a:br>
              <a:rPr lang="de-DE" sz="2000" dirty="0" smtClean="0">
                <a:latin typeface="Open Sans" pitchFamily="34" charset="0"/>
                <a:ea typeface="Open Sans" pitchFamily="34" charset="0"/>
                <a:cs typeface="Open Sans" pitchFamily="34" charset="0"/>
              </a:rPr>
            </a:br>
            <a:r>
              <a:rPr lang="de-DE" sz="2000" dirty="0" smtClean="0">
                <a:latin typeface="Open Sans" pitchFamily="34" charset="0"/>
                <a:ea typeface="Open Sans" pitchFamily="34" charset="0"/>
                <a:cs typeface="Open Sans" pitchFamily="34" charset="0"/>
              </a:rPr>
              <a:t>dass sein </a:t>
            </a:r>
            <a:r>
              <a:rPr lang="de-DE" sz="1800" dirty="0" smtClean="0">
                <a:latin typeface="Open Sans" pitchFamily="34" charset="0"/>
                <a:ea typeface="Open Sans" pitchFamily="34" charset="0"/>
                <a:cs typeface="Open Sans" pitchFamily="34" charset="0"/>
              </a:rPr>
              <a:t>Garten</a:t>
            </a:r>
            <a:r>
              <a:rPr lang="de-DE" sz="2000" dirty="0" smtClean="0">
                <a:latin typeface="Open Sans" pitchFamily="34" charset="0"/>
                <a:ea typeface="Open Sans" pitchFamily="34" charset="0"/>
                <a:cs typeface="Open Sans" pitchFamily="34" charset="0"/>
              </a:rPr>
              <a:t> schöner werde.</a:t>
            </a:r>
            <a:br>
              <a:rPr lang="de-DE" sz="2000" dirty="0" smtClean="0">
                <a:latin typeface="Open Sans" pitchFamily="34" charset="0"/>
                <a:ea typeface="Open Sans" pitchFamily="34" charset="0"/>
                <a:cs typeface="Open Sans" pitchFamily="34" charset="0"/>
              </a:rPr>
            </a:br>
            <a:r>
              <a:rPr lang="de-DE" sz="2000" dirty="0" smtClean="0">
                <a:latin typeface="Open Sans" pitchFamily="34" charset="0"/>
                <a:ea typeface="Open Sans" pitchFamily="34" charset="0"/>
                <a:cs typeface="Open Sans" pitchFamily="34" charset="0"/>
              </a:rPr>
              <a:t>Valentin lässt Blumen </a:t>
            </a:r>
            <a:r>
              <a:rPr lang="de-DE" sz="2000" dirty="0" err="1" smtClean="0">
                <a:latin typeface="Open Sans" pitchFamily="34" charset="0"/>
                <a:ea typeface="Open Sans" pitchFamily="34" charset="0"/>
                <a:cs typeface="Open Sans" pitchFamily="34" charset="0"/>
              </a:rPr>
              <a:t>blüh´n</a:t>
            </a:r>
            <a:r>
              <a:rPr sz="2000" smtClean="0">
                <a:latin typeface="Open Sans" pitchFamily="34" charset="0"/>
                <a:ea typeface="Open Sans" pitchFamily="34" charset="0"/>
                <a:cs typeface="Open Sans" pitchFamily="34" charset="0"/>
              </a:rPr>
              <a:t>.</a:t>
            </a:r>
            <a:endParaRPr sz="2000">
              <a:latin typeface="Open Sans" pitchFamily="34" charset="0"/>
              <a:ea typeface="Open Sans" pitchFamily="34" charset="0"/>
              <a:cs typeface="Open Sans" pitchFamily="34" charset="0"/>
            </a:endParaRPr>
          </a:p>
        </p:txBody>
      </p:sp>
      <p:pic>
        <p:nvPicPr>
          <p:cNvPr id="95" name="nikolaus3.jpg" descr="nikolaus3.jpg"/>
          <p:cNvPicPr>
            <a:picLocks/>
          </p:cNvPicPr>
          <p:nvPr/>
        </p:nvPicPr>
        <p:blipFill>
          <a:blip r:embed="rId2"/>
          <a:srcRect l="4133" r="7807" b="1973"/>
          <a:stretch>
            <a:fillRect/>
          </a:stretch>
        </p:blipFill>
        <p:spPr>
          <a:xfrm>
            <a:off x="4725817" y="0"/>
            <a:ext cx="4418183" cy="6868668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Titel 1"/>
          <p:cNvSpPr txBox="1">
            <a:spLocks noGrp="1"/>
          </p:cNvSpPr>
          <p:nvPr>
            <p:ph type="title"/>
          </p:nvPr>
        </p:nvSpPr>
        <p:spPr>
          <a:xfrm>
            <a:off x="-1" y="0"/>
            <a:ext cx="4786316" cy="6858000"/>
          </a:xfrm>
          <a:prstGeom prst="rect">
            <a:avLst/>
          </a:prstGeo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de-DE" sz="1800" dirty="0" smtClean="0">
                <a:latin typeface="Open Sans" pitchFamily="34" charset="0"/>
                <a:ea typeface="Open Sans" pitchFamily="34" charset="0"/>
                <a:cs typeface="Open Sans" pitchFamily="34" charset="0"/>
              </a:rPr>
              <a:t>Manchmal tuscheln dann die Leute:</a:t>
            </a:r>
            <a:br>
              <a:rPr lang="de-DE" sz="1800" dirty="0" smtClean="0">
                <a:latin typeface="Open Sans" pitchFamily="34" charset="0"/>
                <a:ea typeface="Open Sans" pitchFamily="34" charset="0"/>
                <a:cs typeface="Open Sans" pitchFamily="34" charset="0"/>
              </a:rPr>
            </a:br>
            <a:r>
              <a:rPr lang="de-DE" sz="1800" dirty="0" smtClean="0">
                <a:latin typeface="Open Sans" pitchFamily="34" charset="0"/>
                <a:ea typeface="Open Sans" pitchFamily="34" charset="0"/>
                <a:cs typeface="Open Sans" pitchFamily="34" charset="0"/>
              </a:rPr>
              <a:t>Wann er in die Kirche geht?</a:t>
            </a:r>
            <a:br>
              <a:rPr lang="de-DE" sz="1800" dirty="0" smtClean="0">
                <a:latin typeface="Open Sans" pitchFamily="34" charset="0"/>
                <a:ea typeface="Open Sans" pitchFamily="34" charset="0"/>
                <a:cs typeface="Open Sans" pitchFamily="34" charset="0"/>
              </a:rPr>
            </a:br>
            <a:r>
              <a:rPr lang="de-DE" sz="1800" dirty="0" smtClean="0">
                <a:latin typeface="Open Sans" pitchFamily="34" charset="0"/>
                <a:ea typeface="Open Sans" pitchFamily="34" charset="0"/>
                <a:cs typeface="Open Sans" pitchFamily="34" charset="0"/>
              </a:rPr>
              <a:t>Bibel liest und Hände faltet? </a:t>
            </a:r>
            <a:br>
              <a:rPr lang="de-DE" sz="1800" dirty="0" smtClean="0">
                <a:latin typeface="Open Sans" pitchFamily="34" charset="0"/>
                <a:ea typeface="Open Sans" pitchFamily="34" charset="0"/>
                <a:cs typeface="Open Sans" pitchFamily="34" charset="0"/>
              </a:rPr>
            </a:br>
            <a:r>
              <a:rPr lang="de-DE" sz="1800" dirty="0" smtClean="0">
                <a:latin typeface="Open Sans" pitchFamily="34" charset="0"/>
                <a:ea typeface="Open Sans" pitchFamily="34" charset="0"/>
                <a:cs typeface="Open Sans" pitchFamily="34" charset="0"/>
              </a:rPr>
              <a:t>Im Gewand und im Gebet?</a:t>
            </a:r>
            <a:br>
              <a:rPr lang="de-DE" sz="1800" dirty="0" smtClean="0">
                <a:latin typeface="Open Sans" pitchFamily="34" charset="0"/>
                <a:ea typeface="Open Sans" pitchFamily="34" charset="0"/>
                <a:cs typeface="Open Sans" pitchFamily="34" charset="0"/>
              </a:rPr>
            </a:br>
            <a:endParaRPr lang="de-DE" sz="1800" dirty="0">
              <a:latin typeface="Open Sans" pitchFamily="34" charset="0"/>
              <a:ea typeface="Open Sans" pitchFamily="34" charset="0"/>
              <a:cs typeface="Open Sans" pitchFamily="34" charset="0"/>
            </a:endParaRPr>
          </a:p>
        </p:txBody>
      </p:sp>
      <p:pic>
        <p:nvPicPr>
          <p:cNvPr id="98" name="myra.jpg" descr="myra.jpg"/>
          <p:cNvPicPr>
            <a:picLocks noChangeAspect="1"/>
          </p:cNvPicPr>
          <p:nvPr/>
        </p:nvPicPr>
        <p:blipFill>
          <a:blip r:embed="rId2"/>
          <a:srcRect l="14961" t="2755" r="5512" b="-1224"/>
          <a:stretch>
            <a:fillRect/>
          </a:stretch>
        </p:blipFill>
        <p:spPr>
          <a:xfrm>
            <a:off x="4780808" y="0"/>
            <a:ext cx="4363192" cy="694929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Titel 1"/>
          <p:cNvSpPr txBox="1">
            <a:spLocks noGrp="1"/>
          </p:cNvSpPr>
          <p:nvPr>
            <p:ph type="title"/>
          </p:nvPr>
        </p:nvSpPr>
        <p:spPr>
          <a:xfrm>
            <a:off x="-1" y="0"/>
            <a:ext cx="4786316" cy="6858000"/>
          </a:xfrm>
          <a:prstGeom prst="rect">
            <a:avLst/>
          </a:prstGeo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de-DE" sz="1800" dirty="0" smtClean="0">
                <a:latin typeface="Open Sans" pitchFamily="34" charset="0"/>
                <a:ea typeface="Open Sans" pitchFamily="34" charset="0"/>
                <a:cs typeface="Open Sans" pitchFamily="34" charset="0"/>
              </a:rPr>
              <a:t>Doch er freut sich an den Blüten:</a:t>
            </a:r>
            <a:br>
              <a:rPr lang="de-DE" sz="1800" dirty="0" smtClean="0">
                <a:latin typeface="Open Sans" pitchFamily="34" charset="0"/>
                <a:ea typeface="Open Sans" pitchFamily="34" charset="0"/>
                <a:cs typeface="Open Sans" pitchFamily="34" charset="0"/>
              </a:rPr>
            </a:br>
            <a:r>
              <a:rPr lang="de-DE" sz="1800" dirty="0" smtClean="0">
                <a:latin typeface="Open Sans" pitchFamily="34" charset="0"/>
                <a:ea typeface="Open Sans" pitchFamily="34" charset="0"/>
                <a:cs typeface="Open Sans" pitchFamily="34" charset="0"/>
              </a:rPr>
              <a:t>Ach, ich </a:t>
            </a:r>
            <a:r>
              <a:rPr lang="de-DE" sz="1800" dirty="0" err="1" smtClean="0">
                <a:latin typeface="Open Sans" pitchFamily="34" charset="0"/>
                <a:ea typeface="Open Sans" pitchFamily="34" charset="0"/>
                <a:cs typeface="Open Sans" pitchFamily="34" charset="0"/>
              </a:rPr>
              <a:t>lieb´mein</a:t>
            </a:r>
            <a:r>
              <a:rPr lang="de-DE" sz="1800" dirty="0" smtClean="0">
                <a:latin typeface="Open Sans" pitchFamily="34" charset="0"/>
                <a:ea typeface="Open Sans" pitchFamily="34" charset="0"/>
                <a:cs typeface="Open Sans" pitchFamily="34" charset="0"/>
              </a:rPr>
              <a:t> Blumenbeet,</a:t>
            </a:r>
            <a:br>
              <a:rPr lang="de-DE" sz="1800" dirty="0" smtClean="0">
                <a:latin typeface="Open Sans" pitchFamily="34" charset="0"/>
                <a:ea typeface="Open Sans" pitchFamily="34" charset="0"/>
                <a:cs typeface="Open Sans" pitchFamily="34" charset="0"/>
              </a:rPr>
            </a:br>
            <a:r>
              <a:rPr lang="de-DE" sz="1800" dirty="0" smtClean="0">
                <a:latin typeface="Open Sans" pitchFamily="34" charset="0"/>
                <a:ea typeface="Open Sans" pitchFamily="34" charset="0"/>
                <a:cs typeface="Open Sans" pitchFamily="34" charset="0"/>
              </a:rPr>
              <a:t>schnupper hier und schnippel da… -</a:t>
            </a:r>
            <a:br>
              <a:rPr lang="de-DE" sz="1800" dirty="0" smtClean="0">
                <a:latin typeface="Open Sans" pitchFamily="34" charset="0"/>
                <a:ea typeface="Open Sans" pitchFamily="34" charset="0"/>
                <a:cs typeface="Open Sans" pitchFamily="34" charset="0"/>
              </a:rPr>
            </a:br>
            <a:r>
              <a:rPr lang="de-DE" sz="1800" dirty="0" smtClean="0">
                <a:latin typeface="Open Sans" pitchFamily="34" charset="0"/>
                <a:ea typeface="Open Sans" pitchFamily="34" charset="0"/>
                <a:cs typeface="Open Sans" pitchFamily="34" charset="0"/>
              </a:rPr>
              <a:t>Valentin lässt Schöpfung </a:t>
            </a:r>
            <a:r>
              <a:rPr lang="de-DE" sz="1800" dirty="0" err="1" smtClean="0">
                <a:latin typeface="Open Sans" pitchFamily="34" charset="0"/>
                <a:ea typeface="Open Sans" pitchFamily="34" charset="0"/>
                <a:cs typeface="Open Sans" pitchFamily="34" charset="0"/>
              </a:rPr>
              <a:t>blüh´n</a:t>
            </a:r>
            <a:r>
              <a:rPr lang="de-DE" sz="1800" dirty="0" smtClean="0">
                <a:latin typeface="Open Sans" pitchFamily="34" charset="0"/>
                <a:ea typeface="Open Sans" pitchFamily="34" charset="0"/>
                <a:cs typeface="Open Sans" pitchFamily="34" charset="0"/>
              </a:rPr>
              <a:t>.</a:t>
            </a:r>
            <a:endParaRPr lang="de-DE" sz="1800" dirty="0">
              <a:latin typeface="Open Sans" pitchFamily="34" charset="0"/>
              <a:ea typeface="Open Sans" pitchFamily="34" charset="0"/>
              <a:cs typeface="Open Sans" pitchFamily="34" charset="0"/>
            </a:endParaRPr>
          </a:p>
        </p:txBody>
      </p:sp>
      <p:pic>
        <p:nvPicPr>
          <p:cNvPr id="98" name="myra.jpg" descr="myra.jpg"/>
          <p:cNvPicPr>
            <a:picLocks noChangeAspect="1"/>
          </p:cNvPicPr>
          <p:nvPr/>
        </p:nvPicPr>
        <p:blipFill>
          <a:blip r:embed="rId2"/>
          <a:srcRect l="7235" t="335" r="7235"/>
          <a:stretch>
            <a:fillRect/>
          </a:stretch>
        </p:blipFill>
        <p:spPr>
          <a:xfrm>
            <a:off x="4784228" y="-1098"/>
            <a:ext cx="4357848" cy="6859098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Titel 1"/>
          <p:cNvSpPr txBox="1">
            <a:spLocks noGrp="1"/>
          </p:cNvSpPr>
          <p:nvPr>
            <p:ph type="title"/>
          </p:nvPr>
        </p:nvSpPr>
        <p:spPr>
          <a:xfrm>
            <a:off x="-1" y="0"/>
            <a:ext cx="4714878" cy="6858000"/>
          </a:xfrm>
          <a:prstGeom prst="rect">
            <a:avLst/>
          </a:prstGeo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de-DE" sz="1800" dirty="0" smtClean="0">
                <a:latin typeface="Open Sans" pitchFamily="34" charset="0"/>
                <a:ea typeface="Open Sans" pitchFamily="34" charset="0"/>
                <a:cs typeface="Open Sans" pitchFamily="34" charset="0"/>
              </a:rPr>
              <a:t>Manchmal zweifeln dann die Leute: </a:t>
            </a:r>
            <a:br>
              <a:rPr lang="de-DE" sz="1800" dirty="0" smtClean="0">
                <a:latin typeface="Open Sans" pitchFamily="34" charset="0"/>
                <a:ea typeface="Open Sans" pitchFamily="34" charset="0"/>
                <a:cs typeface="Open Sans" pitchFamily="34" charset="0"/>
              </a:rPr>
            </a:br>
            <a:r>
              <a:rPr lang="de-DE" sz="1800" dirty="0" smtClean="0">
                <a:latin typeface="Open Sans" pitchFamily="34" charset="0"/>
                <a:ea typeface="Open Sans" pitchFamily="34" charset="0"/>
                <a:cs typeface="Open Sans" pitchFamily="34" charset="0"/>
              </a:rPr>
              <a:t>Du willst unser Priester sein?</a:t>
            </a:r>
            <a:br>
              <a:rPr lang="de-DE" sz="1800" dirty="0" smtClean="0">
                <a:latin typeface="Open Sans" pitchFamily="34" charset="0"/>
                <a:ea typeface="Open Sans" pitchFamily="34" charset="0"/>
                <a:cs typeface="Open Sans" pitchFamily="34" charset="0"/>
              </a:rPr>
            </a:br>
            <a:r>
              <a:rPr lang="de-DE" sz="1800" dirty="0" smtClean="0">
                <a:latin typeface="Open Sans" pitchFamily="34" charset="0"/>
                <a:ea typeface="Open Sans" pitchFamily="34" charset="0"/>
                <a:cs typeface="Open Sans" pitchFamily="34" charset="0"/>
              </a:rPr>
              <a:t>Solltest Du nicht Menschen trösten? </a:t>
            </a:r>
            <a:br>
              <a:rPr lang="de-DE" sz="1800" dirty="0" smtClean="0">
                <a:latin typeface="Open Sans" pitchFamily="34" charset="0"/>
                <a:ea typeface="Open Sans" pitchFamily="34" charset="0"/>
                <a:cs typeface="Open Sans" pitchFamily="34" charset="0"/>
              </a:rPr>
            </a:br>
            <a:r>
              <a:rPr lang="de-DE" sz="1800" dirty="0" smtClean="0">
                <a:latin typeface="Open Sans" pitchFamily="34" charset="0"/>
                <a:ea typeface="Open Sans" pitchFamily="34" charset="0"/>
                <a:cs typeface="Open Sans" pitchFamily="34" charset="0"/>
              </a:rPr>
              <a:t>Feste feiern in Brot und Wein?</a:t>
            </a:r>
            <a:br>
              <a:rPr lang="de-DE" sz="1800" dirty="0" smtClean="0">
                <a:latin typeface="Open Sans" pitchFamily="34" charset="0"/>
                <a:ea typeface="Open Sans" pitchFamily="34" charset="0"/>
                <a:cs typeface="Open Sans" pitchFamily="34" charset="0"/>
              </a:rPr>
            </a:br>
            <a:r>
              <a:rPr lang="de-DE" sz="1800" dirty="0" smtClean="0">
                <a:latin typeface="Open Sans" pitchFamily="34" charset="0"/>
                <a:ea typeface="Open Sans" pitchFamily="34" charset="0"/>
                <a:cs typeface="Open Sans" pitchFamily="34" charset="0"/>
              </a:rPr>
              <a:t> </a:t>
            </a:r>
            <a:br>
              <a:rPr lang="de-DE" sz="1800" dirty="0" smtClean="0">
                <a:latin typeface="Open Sans" pitchFamily="34" charset="0"/>
                <a:ea typeface="Open Sans" pitchFamily="34" charset="0"/>
                <a:cs typeface="Open Sans" pitchFamily="34" charset="0"/>
              </a:rPr>
            </a:br>
            <a:r>
              <a:rPr lang="de-DE" sz="1800" dirty="0" smtClean="0">
                <a:latin typeface="Open Sans" pitchFamily="34" charset="0"/>
                <a:ea typeface="Open Sans" pitchFamily="34" charset="0"/>
                <a:cs typeface="Open Sans" pitchFamily="34" charset="0"/>
              </a:rPr>
              <a:t>Dann nimmt er vor ihren Augen </a:t>
            </a:r>
            <a:br>
              <a:rPr lang="de-DE" sz="1800" dirty="0" smtClean="0">
                <a:latin typeface="Open Sans" pitchFamily="34" charset="0"/>
                <a:ea typeface="Open Sans" pitchFamily="34" charset="0"/>
                <a:cs typeface="Open Sans" pitchFamily="34" charset="0"/>
              </a:rPr>
            </a:br>
            <a:r>
              <a:rPr lang="de-DE" sz="1800" dirty="0" smtClean="0">
                <a:latin typeface="Open Sans" pitchFamily="34" charset="0"/>
                <a:ea typeface="Open Sans" pitchFamily="34" charset="0"/>
                <a:cs typeface="Open Sans" pitchFamily="34" charset="0"/>
              </a:rPr>
              <a:t>etwas Saat in seine Hand: </a:t>
            </a:r>
            <a:br>
              <a:rPr lang="de-DE" sz="1800" dirty="0" smtClean="0">
                <a:latin typeface="Open Sans" pitchFamily="34" charset="0"/>
                <a:ea typeface="Open Sans" pitchFamily="34" charset="0"/>
                <a:cs typeface="Open Sans" pitchFamily="34" charset="0"/>
              </a:rPr>
            </a:br>
            <a:r>
              <a:rPr lang="de-DE" sz="1800" dirty="0" smtClean="0">
                <a:latin typeface="Open Sans" pitchFamily="34" charset="0"/>
                <a:ea typeface="Open Sans" pitchFamily="34" charset="0"/>
                <a:cs typeface="Open Sans" pitchFamily="34" charset="0"/>
              </a:rPr>
              <a:t>Habt Geduld, ihr werdet staunen! </a:t>
            </a:r>
            <a:br>
              <a:rPr lang="de-DE" sz="1800" dirty="0" smtClean="0">
                <a:latin typeface="Open Sans" pitchFamily="34" charset="0"/>
                <a:ea typeface="Open Sans" pitchFamily="34" charset="0"/>
                <a:cs typeface="Open Sans" pitchFamily="34" charset="0"/>
              </a:rPr>
            </a:br>
            <a:r>
              <a:rPr lang="de-DE" sz="1800" dirty="0" smtClean="0">
                <a:latin typeface="Open Sans" pitchFamily="34" charset="0"/>
                <a:ea typeface="Open Sans" pitchFamily="34" charset="0"/>
                <a:cs typeface="Open Sans" pitchFamily="34" charset="0"/>
              </a:rPr>
              <a:t>Valentin lässt Staunen </a:t>
            </a:r>
            <a:r>
              <a:rPr lang="de-DE" sz="1800" dirty="0" err="1" smtClean="0">
                <a:latin typeface="Open Sans" pitchFamily="34" charset="0"/>
                <a:ea typeface="Open Sans" pitchFamily="34" charset="0"/>
                <a:cs typeface="Open Sans" pitchFamily="34" charset="0"/>
              </a:rPr>
              <a:t>blüh´n</a:t>
            </a:r>
            <a:r>
              <a:rPr lang="de-DE" sz="1800" dirty="0" smtClean="0">
                <a:latin typeface="Open Sans" pitchFamily="34" charset="0"/>
                <a:ea typeface="Open Sans" pitchFamily="34" charset="0"/>
                <a:cs typeface="Open Sans" pitchFamily="34" charset="0"/>
              </a:rPr>
              <a:t>.</a:t>
            </a:r>
            <a:endParaRPr lang="de-DE" sz="1800" dirty="0">
              <a:latin typeface="Open Sans" pitchFamily="34" charset="0"/>
              <a:ea typeface="Open Sans" pitchFamily="34" charset="0"/>
              <a:cs typeface="Open Sans" pitchFamily="34" charset="0"/>
            </a:endParaRPr>
          </a:p>
        </p:txBody>
      </p:sp>
      <p:pic>
        <p:nvPicPr>
          <p:cNvPr id="101" name="nurkinder.jpg" descr="nurkinder.jpg"/>
          <p:cNvPicPr>
            <a:picLocks noChangeAspect="1"/>
          </p:cNvPicPr>
          <p:nvPr/>
        </p:nvPicPr>
        <p:blipFill>
          <a:blip r:embed="rId2"/>
          <a:srcRect l="14809" t="895" r="6507" b="1074"/>
          <a:stretch>
            <a:fillRect/>
          </a:stretch>
        </p:blipFill>
        <p:spPr>
          <a:xfrm>
            <a:off x="4730585" y="-22325"/>
            <a:ext cx="4418596" cy="6902364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Titel 1"/>
          <p:cNvSpPr txBox="1">
            <a:spLocks noGrp="1"/>
          </p:cNvSpPr>
          <p:nvPr>
            <p:ph type="title"/>
          </p:nvPr>
        </p:nvSpPr>
        <p:spPr>
          <a:xfrm>
            <a:off x="0" y="0"/>
            <a:ext cx="4572000" cy="6858000"/>
          </a:xfrm>
          <a:prstGeom prst="rect">
            <a:avLst/>
          </a:prstGeo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de-DE" sz="1800" dirty="0" smtClean="0">
                <a:latin typeface="Open Sans" pitchFamily="34" charset="0"/>
                <a:ea typeface="Open Sans" pitchFamily="34" charset="0"/>
                <a:cs typeface="Open Sans" pitchFamily="34" charset="0"/>
              </a:rPr>
              <a:t>Manchmal kommen auf </a:t>
            </a:r>
            <a:br>
              <a:rPr lang="de-DE" sz="1800" dirty="0" smtClean="0">
                <a:latin typeface="Open Sans" pitchFamily="34" charset="0"/>
                <a:ea typeface="Open Sans" pitchFamily="34" charset="0"/>
                <a:cs typeface="Open Sans" pitchFamily="34" charset="0"/>
              </a:rPr>
            </a:br>
            <a:r>
              <a:rPr lang="de-DE" sz="1800" dirty="0" smtClean="0">
                <a:latin typeface="Open Sans" pitchFamily="34" charset="0"/>
                <a:ea typeface="Open Sans" pitchFamily="34" charset="0"/>
                <a:cs typeface="Open Sans" pitchFamily="34" charset="0"/>
              </a:rPr>
              <a:t>dunklen Wegen </a:t>
            </a:r>
            <a:br>
              <a:rPr lang="de-DE" sz="1800" dirty="0" smtClean="0">
                <a:latin typeface="Open Sans" pitchFamily="34" charset="0"/>
                <a:ea typeface="Open Sans" pitchFamily="34" charset="0"/>
                <a:cs typeface="Open Sans" pitchFamily="34" charset="0"/>
              </a:rPr>
            </a:br>
            <a:r>
              <a:rPr lang="de-DE" sz="1800" dirty="0" smtClean="0">
                <a:latin typeface="Open Sans" pitchFamily="34" charset="0"/>
                <a:ea typeface="Open Sans" pitchFamily="34" charset="0"/>
                <a:cs typeface="Open Sans" pitchFamily="34" charset="0"/>
              </a:rPr>
              <a:t>heimlich Paare auch zu ihm. </a:t>
            </a:r>
            <a:br>
              <a:rPr lang="de-DE" sz="1800" dirty="0" smtClean="0">
                <a:latin typeface="Open Sans" pitchFamily="34" charset="0"/>
                <a:ea typeface="Open Sans" pitchFamily="34" charset="0"/>
                <a:cs typeface="Open Sans" pitchFamily="34" charset="0"/>
              </a:rPr>
            </a:br>
            <a:r>
              <a:rPr lang="de-DE" sz="1800" dirty="0" smtClean="0">
                <a:latin typeface="Open Sans" pitchFamily="34" charset="0"/>
                <a:ea typeface="Open Sans" pitchFamily="34" charset="0"/>
                <a:cs typeface="Open Sans" pitchFamily="34" charset="0"/>
              </a:rPr>
              <a:t>Und sie bitten: Gib uns Segen, </a:t>
            </a:r>
            <a:br>
              <a:rPr lang="de-DE" sz="1800" dirty="0" smtClean="0">
                <a:latin typeface="Open Sans" pitchFamily="34" charset="0"/>
                <a:ea typeface="Open Sans" pitchFamily="34" charset="0"/>
                <a:cs typeface="Open Sans" pitchFamily="34" charset="0"/>
              </a:rPr>
            </a:br>
            <a:r>
              <a:rPr lang="de-DE" sz="1800" dirty="0" smtClean="0">
                <a:latin typeface="Open Sans" pitchFamily="34" charset="0"/>
                <a:ea typeface="Open Sans" pitchFamily="34" charset="0"/>
                <a:cs typeface="Open Sans" pitchFamily="34" charset="0"/>
              </a:rPr>
              <a:t>für die Liebe, Valentin.</a:t>
            </a:r>
            <a:endParaRPr lang="de-DE" sz="1800" dirty="0">
              <a:latin typeface="Open Sans" pitchFamily="34" charset="0"/>
              <a:ea typeface="Open Sans" pitchFamily="34" charset="0"/>
              <a:cs typeface="Open Sans" pitchFamily="34" charset="0"/>
            </a:endParaRPr>
          </a:p>
        </p:txBody>
      </p:sp>
      <p:pic>
        <p:nvPicPr>
          <p:cNvPr id="104" name="nikolaus2bb.jpg" descr="nikolaus2bb.jpg"/>
          <p:cNvPicPr>
            <a:picLocks noChangeAspect="1"/>
          </p:cNvPicPr>
          <p:nvPr/>
        </p:nvPicPr>
        <p:blipFill>
          <a:blip r:embed="rId2"/>
          <a:srcRect l="8412" r="2103" b="-157"/>
          <a:stretch>
            <a:fillRect/>
          </a:stretch>
        </p:blipFill>
        <p:spPr>
          <a:xfrm>
            <a:off x="4548741" y="0"/>
            <a:ext cx="4595259" cy="6887138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Titel 1"/>
          <p:cNvSpPr txBox="1">
            <a:spLocks noGrp="1"/>
          </p:cNvSpPr>
          <p:nvPr>
            <p:ph type="title"/>
          </p:nvPr>
        </p:nvSpPr>
        <p:spPr>
          <a:xfrm>
            <a:off x="0" y="0"/>
            <a:ext cx="4572000" cy="6858000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150000"/>
              </a:lnSpc>
              <a:defRPr sz="1800"/>
            </a:pPr>
            <a:r>
              <a:rPr lang="de-DE" sz="1800" dirty="0" smtClean="0">
                <a:latin typeface="Open Sans" pitchFamily="34" charset="0"/>
                <a:ea typeface="Open Sans" pitchFamily="34" charset="0"/>
                <a:cs typeface="Open Sans" pitchFamily="34" charset="0"/>
              </a:rPr>
              <a:t>Und den gibt er gern und reichlich,</a:t>
            </a:r>
            <a:br>
              <a:rPr lang="de-DE" sz="1800" dirty="0" smtClean="0">
                <a:latin typeface="Open Sans" pitchFamily="34" charset="0"/>
                <a:ea typeface="Open Sans" pitchFamily="34" charset="0"/>
                <a:cs typeface="Open Sans" pitchFamily="34" charset="0"/>
              </a:rPr>
            </a:br>
            <a:r>
              <a:rPr lang="de-DE" sz="1800" dirty="0" smtClean="0">
                <a:latin typeface="Open Sans" pitchFamily="34" charset="0"/>
                <a:ea typeface="Open Sans" pitchFamily="34" charset="0"/>
                <a:cs typeface="Open Sans" pitchFamily="34" charset="0"/>
              </a:rPr>
              <a:t>eine Blume gleich dazu:</a:t>
            </a:r>
            <a:br>
              <a:rPr lang="de-DE" sz="1800" dirty="0" smtClean="0">
                <a:latin typeface="Open Sans" pitchFamily="34" charset="0"/>
                <a:ea typeface="Open Sans" pitchFamily="34" charset="0"/>
                <a:cs typeface="Open Sans" pitchFamily="34" charset="0"/>
              </a:rPr>
            </a:br>
            <a:r>
              <a:rPr lang="de-DE" sz="1800" dirty="0" smtClean="0">
                <a:latin typeface="Open Sans" pitchFamily="34" charset="0"/>
                <a:ea typeface="Open Sans" pitchFamily="34" charset="0"/>
                <a:cs typeface="Open Sans" pitchFamily="34" charset="0"/>
              </a:rPr>
              <a:t>Schön soll eure Liebe sein!</a:t>
            </a:r>
            <a:br>
              <a:rPr lang="de-DE" sz="1800" dirty="0" smtClean="0">
                <a:latin typeface="Open Sans" pitchFamily="34" charset="0"/>
                <a:ea typeface="Open Sans" pitchFamily="34" charset="0"/>
                <a:cs typeface="Open Sans" pitchFamily="34" charset="0"/>
              </a:rPr>
            </a:br>
            <a:r>
              <a:rPr lang="de-DE" sz="1800" dirty="0" smtClean="0">
                <a:latin typeface="Open Sans" pitchFamily="34" charset="0"/>
                <a:ea typeface="Open Sans" pitchFamily="34" charset="0"/>
                <a:cs typeface="Open Sans" pitchFamily="34" charset="0"/>
              </a:rPr>
              <a:t>Valentin lässt Liebe </a:t>
            </a:r>
            <a:r>
              <a:rPr lang="de-DE" sz="1800" dirty="0" err="1" smtClean="0">
                <a:latin typeface="Open Sans" pitchFamily="34" charset="0"/>
                <a:ea typeface="Open Sans" pitchFamily="34" charset="0"/>
                <a:cs typeface="Open Sans" pitchFamily="34" charset="0"/>
              </a:rPr>
              <a:t>blüh´n</a:t>
            </a:r>
            <a:endParaRPr/>
          </a:p>
        </p:txBody>
      </p:sp>
      <p:pic>
        <p:nvPicPr>
          <p:cNvPr id="107" name="nikolaus2bb.jpg" descr="nikolaus2bb.jpg"/>
          <p:cNvPicPr>
            <a:picLocks noChangeAspect="1"/>
          </p:cNvPicPr>
          <p:nvPr/>
        </p:nvPicPr>
        <p:blipFill>
          <a:blip r:embed="rId2"/>
          <a:srcRect l="9827" r="5752" b="375"/>
          <a:stretch>
            <a:fillRect/>
          </a:stretch>
        </p:blipFill>
        <p:spPr>
          <a:xfrm>
            <a:off x="4580565" y="0"/>
            <a:ext cx="4565060" cy="6882584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Titel 1"/>
          <p:cNvSpPr txBox="1">
            <a:spLocks noGrp="1"/>
          </p:cNvSpPr>
          <p:nvPr>
            <p:ph type="title"/>
          </p:nvPr>
        </p:nvSpPr>
        <p:spPr>
          <a:xfrm>
            <a:off x="-1" y="0"/>
            <a:ext cx="4714878" cy="6858000"/>
          </a:xfrm>
          <a:prstGeom prst="rect">
            <a:avLst/>
          </a:prstGeo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de-DE" sz="1800" dirty="0" smtClean="0">
                <a:latin typeface="Open Sans" pitchFamily="34" charset="0"/>
                <a:ea typeface="Open Sans" pitchFamily="34" charset="0"/>
                <a:cs typeface="Open Sans" pitchFamily="34" charset="0"/>
              </a:rPr>
              <a:t>Manchmal lachen dann die Leute: </a:t>
            </a:r>
            <a:br>
              <a:rPr lang="de-DE" sz="1800" dirty="0" smtClean="0">
                <a:latin typeface="Open Sans" pitchFamily="34" charset="0"/>
                <a:ea typeface="Open Sans" pitchFamily="34" charset="0"/>
                <a:cs typeface="Open Sans" pitchFamily="34" charset="0"/>
              </a:rPr>
            </a:br>
            <a:r>
              <a:rPr lang="de-DE" sz="1800" dirty="0" smtClean="0">
                <a:latin typeface="Open Sans" pitchFamily="34" charset="0"/>
                <a:ea typeface="Open Sans" pitchFamily="34" charset="0"/>
                <a:cs typeface="Open Sans" pitchFamily="34" charset="0"/>
              </a:rPr>
              <a:t>Wo führt das wohl alles hin?</a:t>
            </a:r>
            <a:br>
              <a:rPr lang="de-DE" sz="1800" dirty="0" smtClean="0">
                <a:latin typeface="Open Sans" pitchFamily="34" charset="0"/>
                <a:ea typeface="Open Sans" pitchFamily="34" charset="0"/>
                <a:cs typeface="Open Sans" pitchFamily="34" charset="0"/>
              </a:rPr>
            </a:br>
            <a:r>
              <a:rPr lang="de-DE" sz="1800" dirty="0" smtClean="0">
                <a:latin typeface="Open Sans" pitchFamily="34" charset="0"/>
                <a:ea typeface="Open Sans" pitchFamily="34" charset="0"/>
                <a:cs typeface="Open Sans" pitchFamily="34" charset="0"/>
              </a:rPr>
              <a:t>Doch viel hundert Jahre später</a:t>
            </a:r>
            <a:br>
              <a:rPr lang="de-DE" sz="1800" dirty="0" smtClean="0">
                <a:latin typeface="Open Sans" pitchFamily="34" charset="0"/>
                <a:ea typeface="Open Sans" pitchFamily="34" charset="0"/>
                <a:cs typeface="Open Sans" pitchFamily="34" charset="0"/>
              </a:rPr>
            </a:br>
            <a:r>
              <a:rPr lang="de-DE" sz="1800" dirty="0" smtClean="0">
                <a:latin typeface="Open Sans" pitchFamily="34" charset="0"/>
                <a:ea typeface="Open Sans" pitchFamily="34" charset="0"/>
                <a:cs typeface="Open Sans" pitchFamily="34" charset="0"/>
              </a:rPr>
              <a:t>denkt ein Festtag noch an ihn. </a:t>
            </a:r>
            <a:br>
              <a:rPr lang="de-DE" sz="1800" dirty="0" smtClean="0">
                <a:latin typeface="Open Sans" pitchFamily="34" charset="0"/>
                <a:ea typeface="Open Sans" pitchFamily="34" charset="0"/>
                <a:cs typeface="Open Sans" pitchFamily="34" charset="0"/>
              </a:rPr>
            </a:br>
            <a:r>
              <a:rPr lang="de-DE" sz="1800" dirty="0" smtClean="0">
                <a:latin typeface="Open Sans" pitchFamily="34" charset="0"/>
                <a:ea typeface="Open Sans" pitchFamily="34" charset="0"/>
                <a:cs typeface="Open Sans" pitchFamily="34" charset="0"/>
              </a:rPr>
              <a:t> </a:t>
            </a:r>
            <a:br>
              <a:rPr lang="de-DE" sz="1800" dirty="0" smtClean="0">
                <a:latin typeface="Open Sans" pitchFamily="34" charset="0"/>
                <a:ea typeface="Open Sans" pitchFamily="34" charset="0"/>
                <a:cs typeface="Open Sans" pitchFamily="34" charset="0"/>
              </a:rPr>
            </a:br>
            <a:r>
              <a:rPr lang="de-DE" sz="1800" dirty="0" smtClean="0">
                <a:latin typeface="Open Sans" pitchFamily="34" charset="0"/>
                <a:ea typeface="Open Sans" pitchFamily="34" charset="0"/>
                <a:cs typeface="Open Sans" pitchFamily="34" charset="0"/>
              </a:rPr>
              <a:t>Blumen werden Liebesboten,</a:t>
            </a:r>
            <a:br>
              <a:rPr lang="de-DE" sz="1800" dirty="0" smtClean="0">
                <a:latin typeface="Open Sans" pitchFamily="34" charset="0"/>
                <a:ea typeface="Open Sans" pitchFamily="34" charset="0"/>
                <a:cs typeface="Open Sans" pitchFamily="34" charset="0"/>
              </a:rPr>
            </a:br>
            <a:r>
              <a:rPr lang="de-DE" sz="1800" dirty="0" smtClean="0">
                <a:latin typeface="Open Sans" pitchFamily="34" charset="0"/>
                <a:ea typeface="Open Sans" pitchFamily="34" charset="0"/>
                <a:cs typeface="Open Sans" pitchFamily="34" charset="0"/>
              </a:rPr>
              <a:t>sagen voller Farbenpracht:</a:t>
            </a:r>
            <a:br>
              <a:rPr lang="de-DE" sz="1800" dirty="0" smtClean="0">
                <a:latin typeface="Open Sans" pitchFamily="34" charset="0"/>
                <a:ea typeface="Open Sans" pitchFamily="34" charset="0"/>
                <a:cs typeface="Open Sans" pitchFamily="34" charset="0"/>
              </a:rPr>
            </a:br>
            <a:r>
              <a:rPr lang="de-DE" sz="1800" dirty="0" smtClean="0">
                <a:latin typeface="Open Sans" pitchFamily="34" charset="0"/>
                <a:ea typeface="Open Sans" pitchFamily="34" charset="0"/>
                <a:cs typeface="Open Sans" pitchFamily="34" charset="0"/>
              </a:rPr>
              <a:t>Liebe hütet, teilt, verschenkt und</a:t>
            </a:r>
            <a:br>
              <a:rPr lang="de-DE" sz="1800" dirty="0" smtClean="0">
                <a:latin typeface="Open Sans" pitchFamily="34" charset="0"/>
                <a:ea typeface="Open Sans" pitchFamily="34" charset="0"/>
                <a:cs typeface="Open Sans" pitchFamily="34" charset="0"/>
              </a:rPr>
            </a:br>
            <a:r>
              <a:rPr lang="de-DE" sz="1800" dirty="0" smtClean="0">
                <a:latin typeface="Open Sans" pitchFamily="34" charset="0"/>
                <a:ea typeface="Open Sans" pitchFamily="34" charset="0"/>
                <a:cs typeface="Open Sans" pitchFamily="34" charset="0"/>
              </a:rPr>
              <a:t>bitte: gebt gut auf sie acht!</a:t>
            </a:r>
            <a:endParaRPr lang="de-DE" sz="1800" dirty="0">
              <a:latin typeface="Open Sans" pitchFamily="34" charset="0"/>
              <a:ea typeface="Open Sans" pitchFamily="34" charset="0"/>
              <a:cs typeface="Open Sans" pitchFamily="34" charset="0"/>
            </a:endParaRPr>
          </a:p>
        </p:txBody>
      </p:sp>
      <p:pic>
        <p:nvPicPr>
          <p:cNvPr id="110" name="nikolausb1.jpg" descr="nikolausb1.jpg"/>
          <p:cNvPicPr>
            <a:picLocks noChangeAspect="1"/>
          </p:cNvPicPr>
          <p:nvPr/>
        </p:nvPicPr>
        <p:blipFill>
          <a:blip r:embed="rId2"/>
          <a:srcRect l="9956" r="9470"/>
          <a:stretch>
            <a:fillRect/>
          </a:stretch>
        </p:blipFill>
        <p:spPr>
          <a:xfrm>
            <a:off x="4730865" y="0"/>
            <a:ext cx="4419789" cy="6865803"/>
          </a:xfrm>
          <a:prstGeom prst="rect">
            <a:avLst/>
          </a:prstGeom>
          <a:ln w="12700">
            <a:miter lim="400000"/>
          </a:ln>
        </p:spPr>
      </p:pic>
      <p:sp>
        <p:nvSpPr>
          <p:cNvPr id="4" name="(Text: Jan von Lingen, dazu Musik: Fritz Baltruweit, tvd-Verlag.…"/>
          <p:cNvSpPr txBox="1"/>
          <p:nvPr/>
        </p:nvSpPr>
        <p:spPr>
          <a:xfrm>
            <a:off x="68458" y="5938149"/>
            <a:ext cx="4430919" cy="4616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/>
          <a:p>
            <a:pPr>
              <a:defRPr sz="1200" i="1"/>
            </a:pPr>
            <a:r>
              <a:t>(Text: Jan von Lingen, dazu Musik: Fritz Baltruweit, tvd-Verlag. </a:t>
            </a:r>
          </a:p>
          <a:p>
            <a:pPr>
              <a:defRPr sz="1200" i="1"/>
            </a:pPr>
            <a:r>
              <a:t>Mit Bildern des Sonntagsmalers im Film </a:t>
            </a:r>
            <a:r>
              <a:rPr/>
              <a:t>unter </a:t>
            </a:r>
            <a:r>
              <a:rPr lang="de-DE" u="sng" dirty="0" err="1" smtClean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hlinkClick r:id="rId3"/>
              </a:rPr>
              <a:t>sonntagsmaler</a:t>
            </a:r>
            <a:r>
              <a:rPr u="sng" smtClean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hlinkClick r:id="rId3"/>
              </a:rPr>
              <a:t>.de</a:t>
            </a:r>
            <a:r>
              <a:rPr smtClean="0"/>
              <a:t>.)</a:t>
            </a:r>
            <a:endParaRPr/>
          </a:p>
        </p:txBody>
      </p:sp>
    </p:spTree>
  </p:cSld>
  <p:clrMapOvr>
    <a:masterClrMapping/>
  </p:clrMapOvr>
  <p:transition spd="med"/>
</p:sld>
</file>

<file path=ppt/theme/theme1.xml><?xml version="1.0" encoding="utf-8"?>
<a:theme xmlns:a="http://schemas.openxmlformats.org/drawingml/2006/main" name="Larissa-Design">
  <a:themeElements>
    <a:clrScheme name="Larissa-Design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FF00FF"/>
      </a:folHlink>
    </a:clrScheme>
    <a:fontScheme name="Larissa-Design">
      <a:majorFont>
        <a:latin typeface="Helvetica"/>
        <a:ea typeface="Helvetica"/>
        <a:cs typeface="Helvetica"/>
      </a:majorFont>
      <a:minorFont>
        <a:latin typeface="Calibri"/>
        <a:ea typeface="Calibri"/>
        <a:cs typeface="Calibri"/>
      </a:minorFont>
    </a:fontScheme>
    <a:fmtScheme name="Larissa-Design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0000" dir="5400000" rotWithShape="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38100" dist="20000" dir="5400000" rotWithShape="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Larissa-Design">
  <a:themeElements>
    <a:clrScheme name="Larissa-Design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FF00FF"/>
      </a:folHlink>
    </a:clrScheme>
    <a:fontScheme name="Larissa-Design">
      <a:majorFont>
        <a:latin typeface="Helvetica"/>
        <a:ea typeface="Helvetica"/>
        <a:cs typeface="Helvetica"/>
      </a:majorFont>
      <a:minorFont>
        <a:latin typeface="Calibri"/>
        <a:ea typeface="Calibri"/>
        <a:cs typeface="Calibri"/>
      </a:minorFont>
    </a:fontScheme>
    <a:fmtScheme name="Larissa-Design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0000" dir="5400000" rotWithShape="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38100" dist="20000" dir="5400000" rotWithShape="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70</Words>
  <Application>Microsoft Office PowerPoint</Application>
  <PresentationFormat>Bildschirmpräsentation (4:3)</PresentationFormat>
  <Paragraphs>11</Paragraphs>
  <Slides>9</Slides>
  <Notes>0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9</vt:i4>
      </vt:variant>
    </vt:vector>
  </HeadingPairs>
  <TitlesOfParts>
    <vt:vector size="10" baseType="lpstr">
      <vt:lpstr>Larissa-Design</vt:lpstr>
      <vt:lpstr>Valentin lässt  Blumen blüh´n </vt:lpstr>
      <vt:lpstr>Manchmal wundern sich die Leute,  wenn sie diesen Priester sehen.  Statt die Liturgie zu singen,  sieht man ihn im Garten stehen.</vt:lpstr>
      <vt:lpstr> Gräbt mit Händen in der Erde,  setzt die Knollen, sät die Saat,  dass sein Garten schöner werde. Valentin lässt Blumen blüh´n.</vt:lpstr>
      <vt:lpstr>Manchmal tuscheln dann die Leute: Wann er in die Kirche geht? Bibel liest und Hände faltet?  Im Gewand und im Gebet? </vt:lpstr>
      <vt:lpstr>Doch er freut sich an den Blüten: Ach, ich lieb´mein Blumenbeet, schnupper hier und schnippel da… - Valentin lässt Schöpfung blüh´n.</vt:lpstr>
      <vt:lpstr>Manchmal zweifeln dann die Leute:  Du willst unser Priester sein? Solltest Du nicht Menschen trösten?  Feste feiern in Brot und Wein?   Dann nimmt er vor ihren Augen  etwas Saat in seine Hand:  Habt Geduld, ihr werdet staunen!  Valentin lässt Staunen blüh´n.</vt:lpstr>
      <vt:lpstr>Manchmal kommen auf  dunklen Wegen  heimlich Paare auch zu ihm.  Und sie bitten: Gib uns Segen,  für die Liebe, Valentin.</vt:lpstr>
      <vt:lpstr>Und den gibt er gern und reichlich, eine Blume gleich dazu: Schön soll eure Liebe sein! Valentin lässt Liebe blüh´n</vt:lpstr>
      <vt:lpstr>Manchmal lachen dann die Leute:  Wo führt das wohl alles hin? Doch viel hundert Jahre später denkt ein Festtag noch an ihn.    Blumen werden Liebesboten, sagen voller Farbenpracht: Liebe hütet, teilt, verschenkt und bitte: gebt gut auf sie acht!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Kennst Du  den Herrn Nikolaus?</dc:title>
  <dc:creator>vonLingen</dc:creator>
  <cp:lastModifiedBy>Asus</cp:lastModifiedBy>
  <cp:revision>14</cp:revision>
  <dcterms:modified xsi:type="dcterms:W3CDTF">2025-02-06T19:48:56Z</dcterms:modified>
</cp:coreProperties>
</file>